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16200438" cy="28800425"/>
  <p:notesSz cx="6858000" cy="9144000"/>
  <p:embeddedFontLst>
    <p:embeddedFont>
      <p:font typeface="Roboto Condensed" panose="020000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070" userDrawn="1">
          <p15:clr>
            <a:srgbClr val="747775"/>
          </p15:clr>
        </p15:guide>
        <p15:guide id="2" pos="5103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E8C"/>
    <a:srgbClr val="1276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492" y="96"/>
      </p:cViewPr>
      <p:guideLst>
        <p:guide orient="horz" pos="9070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28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61AE4D27-695C-2540-B217-FE754EA79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6971DFA-9775-B9B8-BD03-36420DE904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FCE9396-0819-B385-1769-EF8C770791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974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52294" y="4169098"/>
            <a:ext cx="15096880" cy="1149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52278" y="15869115"/>
            <a:ext cx="15096880" cy="44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552278" y="6193526"/>
            <a:ext cx="15096880" cy="1099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552278" y="17650253"/>
            <a:ext cx="15096880" cy="728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914400" lvl="0" indent="-685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828800" lvl="1" indent="-635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2743200" lvl="2" indent="-6350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3657600" lvl="3" indent="-6350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4572000" lvl="4" indent="-635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5486400" lvl="5" indent="-6350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6400800" lvl="6" indent="-6350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7315200" lvl="7" indent="-635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8229600" lvl="8" indent="-6350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552278" y="12043254"/>
            <a:ext cx="15096880" cy="471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552278" y="2491828"/>
            <a:ext cx="1509688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552278" y="6453054"/>
            <a:ext cx="15096880" cy="191291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914400" lvl="0" indent="-685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828800" lvl="1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2743200" lvl="2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3657600" lvl="3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4572000" lvl="4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5486400" lvl="5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6400800" lvl="6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7315200" lvl="7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8229600" lvl="8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552278" y="2491828"/>
            <a:ext cx="1509688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552278" y="6453054"/>
            <a:ext cx="7087295" cy="191291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914400" lvl="0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1pPr>
            <a:lvl2pPr marL="1828800" lvl="1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2pPr>
            <a:lvl3pPr marL="2743200" lvl="2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3657600" lvl="3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4pPr>
            <a:lvl5pPr marL="4572000" lvl="4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5pPr>
            <a:lvl6pPr marL="5486400" lvl="5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6pPr>
            <a:lvl7pPr marL="6400800" lvl="6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7pPr>
            <a:lvl8pPr marL="7315200" lvl="7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8pPr>
            <a:lvl9pPr marL="8229600" lvl="8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8562177" y="6453054"/>
            <a:ext cx="7087295" cy="191291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914400" lvl="0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800"/>
            </a:lvl1pPr>
            <a:lvl2pPr marL="1828800" lvl="1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2pPr>
            <a:lvl3pPr marL="2743200" lvl="2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3657600" lvl="3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4pPr>
            <a:lvl5pPr marL="4572000" lvl="4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5pPr>
            <a:lvl6pPr marL="5486400" lvl="5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6pPr>
            <a:lvl7pPr marL="6400800" lvl="6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7pPr>
            <a:lvl8pPr marL="7315200" lvl="7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8pPr>
            <a:lvl9pPr marL="8229600" lvl="8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52278" y="2491828"/>
            <a:ext cx="15096880" cy="320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552278" y="3110972"/>
            <a:ext cx="4975088" cy="423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552278" y="7780788"/>
            <a:ext cx="4975088" cy="178025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914400" lvl="0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1pPr>
            <a:lvl2pPr marL="1828800" lvl="1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2pPr>
            <a:lvl3pPr marL="2743200" lvl="2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3657600" lvl="3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4pPr>
            <a:lvl5pPr marL="4572000" lvl="4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5pPr>
            <a:lvl6pPr marL="5486400" lvl="5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6pPr>
            <a:lvl7pPr marL="6400800" lvl="6" indent="-6096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400"/>
            </a:lvl7pPr>
            <a:lvl8pPr marL="7315200" lvl="7" indent="-609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2400"/>
            </a:lvl8pPr>
            <a:lvl9pPr marL="8229600" lvl="8" indent="-609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868639" y="2520524"/>
            <a:ext cx="11282906" cy="229055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8100794" y="-700"/>
            <a:ext cx="8100794" cy="287999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6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70420" y="6904916"/>
            <a:ext cx="7167103" cy="829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470420" y="15695257"/>
            <a:ext cx="7167103" cy="69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751940" y="4054314"/>
            <a:ext cx="6798666" cy="206897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914400" lvl="0" indent="-685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828800" lvl="1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2743200" lvl="2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3657600" lvl="3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4572000" lvl="4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5486400" lvl="5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6400800" lvl="6" indent="-6350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7315200" lvl="7" indent="-635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8229600" lvl="8" indent="-6350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52278" y="23688257"/>
            <a:ext cx="10628842" cy="338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914400" lvl="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52278" y="2491828"/>
            <a:ext cx="15096880" cy="3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52278" y="6453054"/>
            <a:ext cx="15096880" cy="19129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5011732" y="26110749"/>
            <a:ext cx="972095" cy="22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6E9AC521-76D5-4D0B-E914-1E2EC8EE3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A974495F-30BE-ACD8-77C5-424B81CF5FC6}"/>
              </a:ext>
            </a:extLst>
          </p:cNvPr>
          <p:cNvSpPr/>
          <p:nvPr/>
        </p:nvSpPr>
        <p:spPr>
          <a:xfrm>
            <a:off x="0" y="-1"/>
            <a:ext cx="16200438" cy="2153903"/>
          </a:xfrm>
          <a:prstGeom prst="rect">
            <a:avLst/>
          </a:prstGeom>
          <a:solidFill>
            <a:srgbClr val="1276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AEA865B-C496-0D39-D346-8C54DC527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813" y="158008"/>
            <a:ext cx="2834083" cy="172045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2E66CA3-F591-02C2-8A6F-73B91EF81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6095" y="0"/>
            <a:ext cx="2153903" cy="2153903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4290C5A0-9C9C-D512-D5D0-93938185A0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58395"/>
          <a:stretch>
            <a:fillRect/>
          </a:stretch>
        </p:blipFill>
        <p:spPr>
          <a:xfrm>
            <a:off x="12260108" y="696803"/>
            <a:ext cx="1660439" cy="72134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755D8D7C-1C25-8CDA-D9C4-0509A278E8E0}"/>
              </a:ext>
            </a:extLst>
          </p:cNvPr>
          <p:cNvSpPr txBox="1"/>
          <p:nvPr/>
        </p:nvSpPr>
        <p:spPr>
          <a:xfrm>
            <a:off x="3039063" y="861340"/>
            <a:ext cx="934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FFCE8C"/>
                </a:solidFill>
              </a:rPr>
              <a:t>SOLUÇÕES PARA UM FUTURO SUSTENTÁVEL</a:t>
            </a:r>
          </a:p>
        </p:txBody>
      </p:sp>
      <p:sp>
        <p:nvSpPr>
          <p:cNvPr id="19" name="Google Shape;54;p13">
            <a:extLst>
              <a:ext uri="{FF2B5EF4-FFF2-40B4-BE49-F238E27FC236}">
                <a16:creationId xmlns:a16="http://schemas.microsoft.com/office/drawing/2014/main" id="{188E3650-57C9-FB6F-303A-0FAB56896E6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2595394"/>
            <a:ext cx="16199998" cy="2762664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/>
          <a:p>
            <a:r>
              <a:rPr lang="pt-BR" sz="6000" b="1" dirty="0">
                <a:latin typeface="+mj-lt"/>
                <a:ea typeface="Roboto Condensed"/>
                <a:cs typeface="Roboto Condensed"/>
                <a:sym typeface="Roboto Condensed"/>
              </a:rPr>
              <a:t>Título do resumo, </a:t>
            </a:r>
            <a:r>
              <a:rPr lang="pt-BR" sz="6000" b="1" dirty="0">
                <a:ea typeface="Roboto Condensed"/>
                <a:cs typeface="Roboto Condensed"/>
                <a:sym typeface="Roboto Condensed"/>
              </a:rPr>
              <a:t>Título do resumo, Título do resumo, Título do resumo, Título do resumo, Título do resumo (60 </a:t>
            </a:r>
            <a:r>
              <a:rPr lang="pt-BR" sz="6000" b="1" dirty="0" err="1">
                <a:ea typeface="Roboto Condensed"/>
                <a:cs typeface="Roboto Condensed"/>
                <a:sym typeface="Roboto Condensed"/>
              </a:rPr>
              <a:t>pts</a:t>
            </a:r>
            <a:r>
              <a:rPr lang="pt-BR" sz="6000" b="1" dirty="0">
                <a:ea typeface="Roboto Condensed"/>
                <a:cs typeface="Roboto Condensed"/>
                <a:sym typeface="Roboto Condensed"/>
              </a:rPr>
              <a:t>)</a:t>
            </a:r>
            <a:endParaRPr sz="6000" b="1" dirty="0">
              <a:latin typeface="+mj-lt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" name="Google Shape;54;p13">
            <a:extLst>
              <a:ext uri="{FF2B5EF4-FFF2-40B4-BE49-F238E27FC236}">
                <a16:creationId xmlns:a16="http://schemas.microsoft.com/office/drawing/2014/main" id="{09D4DED6-B80A-0BDD-8625-5B903B18E363}"/>
              </a:ext>
            </a:extLst>
          </p:cNvPr>
          <p:cNvSpPr txBox="1">
            <a:spLocks/>
          </p:cNvSpPr>
          <p:nvPr/>
        </p:nvSpPr>
        <p:spPr>
          <a:xfrm>
            <a:off x="0" y="6077201"/>
            <a:ext cx="16199998" cy="1187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dirty="0">
                <a:latin typeface="+mj-lt"/>
                <a:ea typeface="Roboto Condensed"/>
                <a:cs typeface="Roboto Condensed"/>
                <a:sym typeface="Roboto Condensed"/>
              </a:rPr>
              <a:t>Autores e filiação, </a:t>
            </a:r>
            <a:r>
              <a:rPr lang="pt-BR" sz="3200" dirty="0">
                <a:ea typeface="Roboto Condensed"/>
                <a:cs typeface="Roboto Condensed"/>
                <a:sym typeface="Roboto Condensed"/>
              </a:rPr>
              <a:t>Autores e filiação, Autores e filiação, Autores e filiação, Autores e filiação, Autores e filiação (32 </a:t>
            </a:r>
            <a:r>
              <a:rPr lang="pt-BR" sz="3200" dirty="0" err="1">
                <a:ea typeface="Roboto Condensed"/>
                <a:cs typeface="Roboto Condensed"/>
                <a:sym typeface="Roboto Condensed"/>
              </a:rPr>
              <a:t>pts</a:t>
            </a:r>
            <a:r>
              <a:rPr lang="pt-BR" sz="3200" dirty="0">
                <a:ea typeface="Roboto Condensed"/>
                <a:cs typeface="Roboto Condensed"/>
                <a:sym typeface="Roboto Condensed"/>
              </a:rPr>
              <a:t>)</a:t>
            </a:r>
            <a:endParaRPr lang="pt-BR" sz="3200" dirty="0">
              <a:latin typeface="+mj-lt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" name="Google Shape;54;p13">
            <a:extLst>
              <a:ext uri="{FF2B5EF4-FFF2-40B4-BE49-F238E27FC236}">
                <a16:creationId xmlns:a16="http://schemas.microsoft.com/office/drawing/2014/main" id="{A2CFD141-9454-868A-EFF3-0D0389DAC6F7}"/>
              </a:ext>
            </a:extLst>
          </p:cNvPr>
          <p:cNvSpPr txBox="1">
            <a:spLocks/>
          </p:cNvSpPr>
          <p:nvPr/>
        </p:nvSpPr>
        <p:spPr>
          <a:xfrm>
            <a:off x="12700" y="8099846"/>
            <a:ext cx="16199998" cy="79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4400" b="1" dirty="0">
                <a:latin typeface="+mj-lt"/>
                <a:ea typeface="Roboto Condensed"/>
                <a:cs typeface="Roboto Condensed"/>
                <a:sym typeface="Roboto Condensed"/>
              </a:rPr>
              <a:t>Tópico (Introdução....) (44 </a:t>
            </a:r>
            <a:r>
              <a:rPr lang="pt-BR" sz="4400" b="1" dirty="0" err="1">
                <a:latin typeface="+mj-lt"/>
                <a:ea typeface="Roboto Condensed"/>
                <a:cs typeface="Roboto Condensed"/>
                <a:sym typeface="Roboto Condensed"/>
              </a:rPr>
              <a:t>pts</a:t>
            </a:r>
            <a:r>
              <a:rPr lang="pt-BR" sz="4400" b="1" dirty="0">
                <a:latin typeface="+mj-lt"/>
                <a:ea typeface="Roboto Condensed"/>
                <a:cs typeface="Roboto Condensed"/>
                <a:sym typeface="Roboto Condensed"/>
              </a:rPr>
              <a:t>)</a:t>
            </a:r>
          </a:p>
        </p:txBody>
      </p:sp>
      <p:sp>
        <p:nvSpPr>
          <p:cNvPr id="22" name="Google Shape;54;p13">
            <a:extLst>
              <a:ext uri="{FF2B5EF4-FFF2-40B4-BE49-F238E27FC236}">
                <a16:creationId xmlns:a16="http://schemas.microsoft.com/office/drawing/2014/main" id="{EAFE3548-D8C9-5F49-1423-07532EB4EFE5}"/>
              </a:ext>
            </a:extLst>
          </p:cNvPr>
          <p:cNvSpPr txBox="1">
            <a:spLocks/>
          </p:cNvSpPr>
          <p:nvPr/>
        </p:nvSpPr>
        <p:spPr>
          <a:xfrm>
            <a:off x="12700" y="9759530"/>
            <a:ext cx="16199998" cy="79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10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dirty="0">
                <a:latin typeface="+mj-lt"/>
                <a:ea typeface="Roboto Condensed"/>
                <a:cs typeface="Roboto Condensed"/>
                <a:sym typeface="Roboto Condensed"/>
              </a:rPr>
              <a:t>Texto (32 </a:t>
            </a:r>
            <a:r>
              <a:rPr lang="pt-BR" sz="3200" dirty="0" err="1">
                <a:latin typeface="+mj-lt"/>
                <a:ea typeface="Roboto Condensed"/>
                <a:cs typeface="Roboto Condensed"/>
                <a:sym typeface="Roboto Condensed"/>
              </a:rPr>
              <a:t>pts</a:t>
            </a:r>
            <a:r>
              <a:rPr lang="pt-BR" sz="3200" dirty="0">
                <a:latin typeface="+mj-lt"/>
                <a:ea typeface="Roboto Condensed"/>
                <a:cs typeface="Roboto Condensed"/>
                <a:sym typeface="Roboto Condensed"/>
              </a:rPr>
              <a:t>)</a:t>
            </a:r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0F974E7-F129-24E5-F947-EFAFBA41B91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53019" y="14838834"/>
            <a:ext cx="15095400" cy="6046396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rmAutofit fontScale="70000" lnSpcReduction="20000"/>
          </a:bodyPr>
          <a:lstStyle/>
          <a:p>
            <a:pPr marL="0" indent="0" algn="l">
              <a:buClr>
                <a:schemeClr val="dk1"/>
              </a:buClr>
              <a:buSzPts val="935"/>
            </a:pPr>
            <a:r>
              <a:rPr lang="pt-BR" sz="46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Autores</a:t>
            </a:r>
            <a:endParaRPr sz="46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Clr>
                <a:schemeClr val="dk1"/>
              </a:buClr>
              <a:buSzPts val="935"/>
            </a:pPr>
            <a:endParaRPr sz="46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Clr>
                <a:schemeClr val="dk1"/>
              </a:buClr>
              <a:buSzPts val="935"/>
            </a:pPr>
            <a:r>
              <a:rPr lang="pt-BR" sz="46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Instrução:</a:t>
            </a:r>
            <a:endParaRPr sz="46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Clr>
                <a:schemeClr val="dk1"/>
              </a:buClr>
              <a:buSzPts val="935"/>
            </a:pPr>
            <a:r>
              <a:rPr lang="pt-BR" sz="46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Use este espaço para colocar as informações para apresentar o seu trabalho </a:t>
            </a:r>
            <a:endParaRPr sz="46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Clr>
                <a:schemeClr val="dk1"/>
              </a:buClr>
              <a:buSzPts val="935"/>
            </a:pPr>
            <a:r>
              <a:rPr lang="pt-BR" sz="46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de maneira objetiva.</a:t>
            </a:r>
          </a:p>
          <a:p>
            <a:pPr marL="0" indent="0" algn="l">
              <a:buClr>
                <a:schemeClr val="dk1"/>
              </a:buClr>
              <a:buSzPts val="935"/>
            </a:pPr>
            <a:endParaRPr sz="46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SzPts val="935"/>
            </a:pPr>
            <a:r>
              <a:rPr lang="pt-BR" sz="46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PODE UTILIZAR IMAGENS, GRÁFICOS E TEXTOS.</a:t>
            </a:r>
          </a:p>
          <a:p>
            <a:pPr marL="0" indent="0" algn="l">
              <a:buSzPts val="935"/>
            </a:pPr>
            <a:endParaRPr lang="pt-BR" sz="3758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just">
              <a:buSzPts val="935"/>
            </a:pPr>
            <a:r>
              <a:rPr lang="pt-BR" sz="6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OS ARQUIVOS DOS E-POSTERES DEVERÃO SER CONFECCIONADOS EM SLIDE ÚNICO, NA ORIENTAÇÃO RETRATO, com dimensões 45 CM X 80 CM (LARGURA X ALTURA), SALVO EM FORMATO PDF E DEVERÃO SER ENVIADOS ATÉ O DIA 18/09/2025, PELA MESMA PLATAFORMA DE SUBMISSÃO.</a:t>
            </a:r>
          </a:p>
          <a:p>
            <a:pPr marL="0" indent="0" algn="l">
              <a:buSzPts val="935"/>
            </a:pPr>
            <a:endParaRPr lang="pt-BR" sz="3758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SzPts val="935"/>
            </a:pPr>
            <a:endParaRPr lang="pt-BR" sz="3758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SzPts val="935"/>
            </a:pPr>
            <a:endParaRPr lang="pt-BR" sz="3758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indent="0" algn="l">
              <a:buSzPts val="935"/>
            </a:pPr>
            <a:endParaRPr sz="3758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9260300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145</Words>
  <Application>Microsoft Office PowerPoint</Application>
  <PresentationFormat>Personalizar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Roboto Condensed</vt:lpstr>
      <vt:lpstr>Simple Light</vt:lpstr>
      <vt:lpstr>Título do resumo, Título do resumo, Título do resumo, Título do resumo, Título do resumo, Título do resumo (60 pts)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GT5 Incrições</dc:creator>
  <cp:lastModifiedBy>GT5 Incrições</cp:lastModifiedBy>
  <cp:revision>4</cp:revision>
  <dcterms:modified xsi:type="dcterms:W3CDTF">2025-09-10T11:53:32Z</dcterms:modified>
</cp:coreProperties>
</file>